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6" r:id="rId6"/>
    <p:sldId id="267" r:id="rId7"/>
    <p:sldId id="263" r:id="rId8"/>
    <p:sldId id="271" r:id="rId9"/>
    <p:sldId id="272" r:id="rId10"/>
    <p:sldId id="273" r:id="rId11"/>
    <p:sldId id="282" r:id="rId12"/>
    <p:sldId id="274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8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/>
          <a:lstStyle/>
          <a:p>
            <a:r>
              <a:rPr lang="en-US" dirty="0"/>
              <a:t>My Angular Project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/>
          <a:lstStyle/>
          <a:p>
            <a:r>
              <a:rPr lang="en-US" dirty="0"/>
              <a:t>Raga Ranjini R</a:t>
            </a:r>
          </a:p>
          <a:p>
            <a:r>
              <a:rPr lang="en-US" dirty="0"/>
              <a:t>19001198</a:t>
            </a:r>
          </a:p>
        </p:txBody>
      </p:sp>
      <p:pic>
        <p:nvPicPr>
          <p:cNvPr id="5" name="Picture Placeholder 4" descr="A picture containing mountain, sky, outdoor, nature, sunrise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EF20-B9A9-975F-F1D0-B59B5A0C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80" y="279878"/>
            <a:ext cx="940637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Notifications – Tab1- New Releases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7809C2-9363-A196-533C-A596A572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A02296D-5820-9311-1B19-6C00525E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F22C59-E84D-FB2D-BDE9-155B20E5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6D70DC9-4DEC-A239-82CD-7435A630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90" y="1374775"/>
            <a:ext cx="8668738" cy="4876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E5B793-5A38-7713-0CDC-4C2E3C694577}"/>
              </a:ext>
            </a:extLst>
          </p:cNvPr>
          <p:cNvSpPr txBox="1"/>
          <p:nvPr/>
        </p:nvSpPr>
        <p:spPr>
          <a:xfrm>
            <a:off x="295275" y="1374775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Material Module – </a:t>
            </a:r>
          </a:p>
          <a:p>
            <a:r>
              <a:rPr lang="en-US" dirty="0"/>
              <a:t>Tabs , Expansion panel</a:t>
            </a:r>
          </a:p>
          <a:p>
            <a:endParaRPr lang="en-US" dirty="0"/>
          </a:p>
          <a:p>
            <a:r>
              <a:rPr lang="en-US" dirty="0"/>
              <a:t>Http GET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327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EB99-6638-2F80-F4D0-F93FF204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5108"/>
            <a:ext cx="940637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Notifications- Tab2- Chat Bot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BFAD5D-7866-ED53-55A6-298E88BB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77287AC-FDB4-42E1-38F1-0ED405023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648AB96-F557-3735-B3B7-DB2E9C3F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832E244-8EEE-A93C-6216-F0B2AC49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33" y="1137891"/>
            <a:ext cx="9131584" cy="5136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3FA3A-3B6E-4E3F-528F-57AD503FF746}"/>
              </a:ext>
            </a:extLst>
          </p:cNvPr>
          <p:cNvSpPr txBox="1"/>
          <p:nvPr/>
        </p:nvSpPr>
        <p:spPr>
          <a:xfrm>
            <a:off x="201168" y="1409700"/>
            <a:ext cx="2589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Http POST method</a:t>
            </a:r>
          </a:p>
          <a:p>
            <a:endParaRPr lang="en-US" dirty="0"/>
          </a:p>
          <a:p>
            <a:r>
              <a:rPr lang="en-US" dirty="0"/>
              <a:t>Material Module – button , field, tabs</a:t>
            </a:r>
          </a:p>
          <a:p>
            <a:endParaRPr lang="en-US" dirty="0"/>
          </a:p>
          <a:p>
            <a:r>
              <a:rPr lang="en-US" dirty="0"/>
              <a:t>Structural Directives : *</a:t>
            </a:r>
            <a:r>
              <a:rPr lang="en-US" dirty="0" err="1"/>
              <a:t>ngIf</a:t>
            </a:r>
            <a:r>
              <a:rPr lang="en-US" dirty="0"/>
              <a:t> , *</a:t>
            </a:r>
            <a:r>
              <a:rPr lang="en-US" dirty="0" err="1"/>
              <a:t>ngFor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531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EB99-6638-2F80-F4D0-F93FF204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265268"/>
            <a:ext cx="940637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Change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BFAD5D-7866-ED53-55A6-298E88BB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77287AC-FDB4-42E1-38F1-0ED405023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648AB96-F557-3735-B3B7-DB2E9C3F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32E244-8EEE-A93C-6216-F0B2AC49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1488" y="1430654"/>
            <a:ext cx="5458180" cy="307022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CBCD84-C349-DD78-D713-F724180E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648960" cy="3177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E56AFC-5F99-722E-50F8-F1522270418D}"/>
              </a:ext>
            </a:extLst>
          </p:cNvPr>
          <p:cNvSpPr txBox="1"/>
          <p:nvPr/>
        </p:nvSpPr>
        <p:spPr>
          <a:xfrm>
            <a:off x="6362700" y="1543050"/>
            <a:ext cx="523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Input Directive : [</a:t>
            </a:r>
            <a:r>
              <a:rPr lang="en-US" dirty="0" err="1"/>
              <a:t>ngStyle</a:t>
            </a:r>
            <a:r>
              <a:rPr lang="en-US" dirty="0"/>
              <a:t>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03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Admin Home Page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72" y="1302702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9DE11-FE26-CC75-B204-CC538B51B964}"/>
              </a:ext>
            </a:extLst>
          </p:cNvPr>
          <p:cNvSpPr txBox="1"/>
          <p:nvPr/>
        </p:nvSpPr>
        <p:spPr>
          <a:xfrm>
            <a:off x="266700" y="1447800"/>
            <a:ext cx="22764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</a:t>
            </a:r>
          </a:p>
          <a:p>
            <a:endParaRPr lang="en-US" dirty="0"/>
          </a:p>
          <a:p>
            <a:r>
              <a:rPr lang="en-US" dirty="0"/>
              <a:t>Material Module- toolbar, icons, button, menu</a:t>
            </a:r>
          </a:p>
          <a:p>
            <a:endParaRPr lang="en-US" dirty="0"/>
          </a:p>
          <a:p>
            <a:r>
              <a:rPr lang="en-US" dirty="0"/>
              <a:t>Router Navigation</a:t>
            </a:r>
          </a:p>
          <a:p>
            <a:endParaRPr lang="en-US" dirty="0"/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Session storage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994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183988"/>
            <a:ext cx="11084804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Dramas Page- </a:t>
            </a:r>
            <a:r>
              <a:rPr lang="en-US" dirty="0" err="1"/>
              <a:t>view,edit,delete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84272" y="1226502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3B43E5-A161-FA8C-CD3B-681B7F547D0F}"/>
              </a:ext>
            </a:extLst>
          </p:cNvPr>
          <p:cNvSpPr txBox="1"/>
          <p:nvPr/>
        </p:nvSpPr>
        <p:spPr>
          <a:xfrm>
            <a:off x="85725" y="1226502"/>
            <a:ext cx="24765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Usage:</a:t>
            </a:r>
          </a:p>
          <a:p>
            <a:endParaRPr lang="en-US" dirty="0"/>
          </a:p>
          <a:p>
            <a:r>
              <a:rPr lang="en-US" dirty="0"/>
              <a:t>Material Module – card, autocomplete, field, icon, menu</a:t>
            </a:r>
          </a:p>
          <a:p>
            <a:endParaRPr lang="en-US" dirty="0"/>
          </a:p>
          <a:p>
            <a:r>
              <a:rPr lang="en-IN" dirty="0"/>
              <a:t>2 pipes – </a:t>
            </a:r>
            <a:r>
              <a:rPr lang="en-IN" dirty="0" err="1"/>
              <a:t>searchbar</a:t>
            </a:r>
            <a:r>
              <a:rPr lang="en-IN" dirty="0"/>
              <a:t> options, language</a:t>
            </a:r>
          </a:p>
          <a:p>
            <a:endParaRPr lang="en-IN" dirty="0"/>
          </a:p>
          <a:p>
            <a:r>
              <a:rPr lang="en-IN" dirty="0"/>
              <a:t>Http GET method</a:t>
            </a:r>
          </a:p>
          <a:p>
            <a:endParaRPr lang="en-IN" dirty="0"/>
          </a:p>
          <a:p>
            <a:r>
              <a:rPr lang="en-IN" dirty="0"/>
              <a:t>View – routing parameter</a:t>
            </a:r>
          </a:p>
          <a:p>
            <a:endParaRPr lang="en-IN" dirty="0"/>
          </a:p>
          <a:p>
            <a:r>
              <a:rPr lang="en-IN" dirty="0"/>
              <a:t>Edit – Http PUT method</a:t>
            </a:r>
          </a:p>
          <a:p>
            <a:endParaRPr lang="en-IN" dirty="0"/>
          </a:p>
          <a:p>
            <a:r>
              <a:rPr lang="en-IN" dirty="0"/>
              <a:t>Delete – Http DELETE method</a:t>
            </a:r>
          </a:p>
        </p:txBody>
      </p:sp>
    </p:spTree>
    <p:extLst>
      <p:ext uri="{BB962C8B-B14F-4D97-AF65-F5344CB8AC3E}">
        <p14:creationId xmlns:p14="http://schemas.microsoft.com/office/powerpoint/2010/main" val="3073128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183988"/>
            <a:ext cx="11084804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Dramas Page- edit  form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95270" y="1183640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0240C-2287-9EA9-886E-E9D1DD5F2F34}"/>
              </a:ext>
            </a:extLst>
          </p:cNvPr>
          <p:cNvSpPr txBox="1"/>
          <p:nvPr/>
        </p:nvSpPr>
        <p:spPr>
          <a:xfrm>
            <a:off x="95250" y="1183640"/>
            <a:ext cx="2505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Material module – Dialog, button,  fields, dropdown, radio button</a:t>
            </a:r>
          </a:p>
          <a:p>
            <a:endParaRPr lang="en-US" dirty="0"/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Http PUT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07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183988"/>
            <a:ext cx="11084804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Dramas Page- delete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84272" y="1207452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D2D88A-5726-6B53-84D1-A7252CB40C6F}"/>
              </a:ext>
            </a:extLst>
          </p:cNvPr>
          <p:cNvSpPr txBox="1"/>
          <p:nvPr/>
        </p:nvSpPr>
        <p:spPr>
          <a:xfrm>
            <a:off x="104775" y="1207452"/>
            <a:ext cx="247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</a:t>
            </a:r>
          </a:p>
          <a:p>
            <a:endParaRPr lang="en-US" dirty="0"/>
          </a:p>
          <a:p>
            <a:r>
              <a:rPr lang="en-US" dirty="0"/>
              <a:t>Material module – dialog, button</a:t>
            </a:r>
          </a:p>
          <a:p>
            <a:endParaRPr lang="en-US" dirty="0"/>
          </a:p>
          <a:p>
            <a:r>
              <a:rPr lang="en-US" dirty="0"/>
              <a:t>Http DELETE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223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183988"/>
            <a:ext cx="11084804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side – Latest Buzz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57170" y="1226502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6B2418-D141-310E-FFDC-0F27030957D6}"/>
              </a:ext>
            </a:extLst>
          </p:cNvPr>
          <p:cNvSpPr txBox="1"/>
          <p:nvPr/>
        </p:nvSpPr>
        <p:spPr>
          <a:xfrm>
            <a:off x="104775" y="1226502"/>
            <a:ext cx="2428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Usage: </a:t>
            </a:r>
          </a:p>
          <a:p>
            <a:endParaRPr lang="en-US" dirty="0"/>
          </a:p>
          <a:p>
            <a:r>
              <a:rPr lang="en-US" dirty="0"/>
              <a:t>Material module – menu, icons</a:t>
            </a:r>
          </a:p>
          <a:p>
            <a:endParaRPr lang="en-US" dirty="0"/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Http PUT method</a:t>
            </a:r>
          </a:p>
          <a:p>
            <a:endParaRPr lang="en-US" dirty="0"/>
          </a:p>
          <a:p>
            <a:r>
              <a:rPr lang="en-US" dirty="0"/>
              <a:t>Http DELETE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316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88" y="249767"/>
            <a:ext cx="993469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side – Add new Drama/Buzz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6220" y="1216977"/>
            <a:ext cx="9306560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0257F7-43B7-86E7-034D-A9F95C3258F4}"/>
              </a:ext>
            </a:extLst>
          </p:cNvPr>
          <p:cNvSpPr txBox="1"/>
          <p:nvPr/>
        </p:nvSpPr>
        <p:spPr>
          <a:xfrm>
            <a:off x="0" y="1216977"/>
            <a:ext cx="2690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Material Module – menu, icons</a:t>
            </a:r>
          </a:p>
          <a:p>
            <a:endParaRPr lang="en-US" dirty="0"/>
          </a:p>
          <a:p>
            <a:r>
              <a:rPr lang="en-IN" dirty="0"/>
              <a:t>Router Navigation</a:t>
            </a:r>
          </a:p>
        </p:txBody>
      </p:sp>
    </p:spTree>
    <p:extLst>
      <p:ext uri="{BB962C8B-B14F-4D97-AF65-F5344CB8AC3E}">
        <p14:creationId xmlns:p14="http://schemas.microsoft.com/office/powerpoint/2010/main" val="217932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88" y="249767"/>
            <a:ext cx="993469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side – Add new Drama/Buzz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7B46F-95E1-3729-6BC3-7B2F7D19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969" y="1231582"/>
            <a:ext cx="6198391" cy="348659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AC6DDE-7180-FF65-D991-78D75A014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34" y="3010439"/>
            <a:ext cx="6198391" cy="34865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4D1B32-2176-F387-683B-97ACB9265EDA}"/>
              </a:ext>
            </a:extLst>
          </p:cNvPr>
          <p:cNvSpPr txBox="1"/>
          <p:nvPr/>
        </p:nvSpPr>
        <p:spPr>
          <a:xfrm>
            <a:off x="6467475" y="1231582"/>
            <a:ext cx="5362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Material module – dialog, fields, button, dropdown, radio button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80BC6-0575-9026-DBC4-A4CB98A10307}"/>
              </a:ext>
            </a:extLst>
          </p:cNvPr>
          <p:cNvSpPr txBox="1"/>
          <p:nvPr/>
        </p:nvSpPr>
        <p:spPr>
          <a:xfrm>
            <a:off x="6467475" y="2536509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POST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593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/>
          <a:lstStyle/>
          <a:p>
            <a:r>
              <a:rPr lang="en-US" dirty="0"/>
              <a:t>Drama Fandom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666750"/>
            <a:ext cx="6599238" cy="5471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/>
              <a:t>What does the term “Drama” mean ?</a:t>
            </a:r>
          </a:p>
          <a:p>
            <a:r>
              <a:rPr lang="en-US" sz="2400" dirty="0"/>
              <a:t>Drama is nothing but a web series which mostly consists of 12 – 30 episodes.</a:t>
            </a:r>
          </a:p>
          <a:p>
            <a:r>
              <a:rPr lang="en-US" sz="2400" dirty="0"/>
              <a:t>It gets telecasted in television like a serial but only twice a week.</a:t>
            </a:r>
          </a:p>
          <a:p>
            <a:r>
              <a:rPr lang="en-US" sz="2400" dirty="0"/>
              <a:t>Dramas are popular in regions like Korea, Japan and China.</a:t>
            </a:r>
          </a:p>
          <a:p>
            <a:r>
              <a:rPr lang="en-US" sz="2400" dirty="0"/>
              <a:t>People around other regions can watch these dramas in applications like Rakuten Viki and </a:t>
            </a:r>
            <a:r>
              <a:rPr lang="en-US" sz="2400" dirty="0" err="1"/>
              <a:t>HiTV</a:t>
            </a:r>
            <a:r>
              <a:rPr lang="en-US" sz="2400" dirty="0"/>
              <a:t>.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88" y="249767"/>
            <a:ext cx="993469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side – Notifications – Tab1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FC1653-6F03-5A7A-FE79-445886A1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07" y="1131940"/>
            <a:ext cx="9934693" cy="5588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7826C-9D86-CED2-F693-FA7BE453848D}"/>
              </a:ext>
            </a:extLst>
          </p:cNvPr>
          <p:cNvSpPr txBox="1"/>
          <p:nvPr/>
        </p:nvSpPr>
        <p:spPr>
          <a:xfrm>
            <a:off x="95250" y="1131940"/>
            <a:ext cx="2162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Material Module – </a:t>
            </a:r>
          </a:p>
          <a:p>
            <a:r>
              <a:rPr lang="en-US" dirty="0"/>
              <a:t>Tabs , Expansion panel</a:t>
            </a:r>
          </a:p>
          <a:p>
            <a:endParaRPr lang="en-US" dirty="0"/>
          </a:p>
          <a:p>
            <a:r>
              <a:rPr lang="en-US" dirty="0"/>
              <a:t>Http GET method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339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6E57-85B3-E32E-9156-382C4C68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88" y="249767"/>
            <a:ext cx="993469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side – Notifications – Tab2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687E0E-EFEA-445D-55C5-025C4DBD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4BBF29-3563-883F-48E8-B3E14988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25E29E-6151-80CF-404B-A20DFC77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C1653-6F03-5A7A-FE79-445886A1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6311" y="1131941"/>
            <a:ext cx="9934693" cy="5588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E4EC9F-80F3-5409-2E6F-B98C0EFA14F2}"/>
              </a:ext>
            </a:extLst>
          </p:cNvPr>
          <p:cNvSpPr txBox="1"/>
          <p:nvPr/>
        </p:nvSpPr>
        <p:spPr>
          <a:xfrm>
            <a:off x="201168" y="1247775"/>
            <a:ext cx="18276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Http POST method</a:t>
            </a:r>
          </a:p>
          <a:p>
            <a:endParaRPr lang="en-US" dirty="0"/>
          </a:p>
          <a:p>
            <a:r>
              <a:rPr lang="en-US" dirty="0"/>
              <a:t>Material Module – button , field, tabs</a:t>
            </a:r>
          </a:p>
          <a:p>
            <a:endParaRPr lang="en-US" dirty="0"/>
          </a:p>
          <a:p>
            <a:r>
              <a:rPr lang="en-US" dirty="0"/>
              <a:t>Structural Directives : *</a:t>
            </a:r>
            <a:r>
              <a:rPr lang="en-US" dirty="0" err="1"/>
              <a:t>ngIf</a:t>
            </a:r>
            <a:r>
              <a:rPr lang="en-US" dirty="0"/>
              <a:t> , *</a:t>
            </a:r>
            <a:r>
              <a:rPr lang="en-US" dirty="0" err="1"/>
              <a:t>ngFor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69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92E93D-8BFB-4A21-A47E-78B6DCA2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227319"/>
            <a:ext cx="9172577" cy="1569493"/>
          </a:xfrm>
        </p:spPr>
        <p:txBody>
          <a:bodyPr/>
          <a:lstStyle/>
          <a:p>
            <a:r>
              <a:rPr lang="en-US" dirty="0"/>
              <a:t>Concepts not Implemented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C1BDB-253B-4642-94A7-F84048E5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2051728"/>
            <a:ext cx="8058148" cy="2754544"/>
          </a:xfrm>
        </p:spPr>
        <p:txBody>
          <a:bodyPr/>
          <a:lstStyle/>
          <a:p>
            <a:r>
              <a:rPr lang="en-US" dirty="0"/>
              <a:t>Custom Directive </a:t>
            </a:r>
          </a:p>
          <a:p>
            <a:r>
              <a:rPr lang="en-US" dirty="0"/>
              <a:t>Security Implementation (auth)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394FA6A-80EA-46C1-8A4C-B4D8E90A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AEB8108-A042-4614-9BE5-EA75E865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88522D-FC32-4BD0-B916-ED43902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808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dirty="0"/>
              <a:t>Drama Fandom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AEA19-91BF-48E8-A1D4-8FB745EA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407920"/>
            <a:ext cx="5610113" cy="40849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Though there are applications to enable people obsessed with dramas to watch latest dramas. There is no popular platform to recommend entertaining ones according to persons’ preferences.</a:t>
            </a:r>
          </a:p>
          <a:p>
            <a:endParaRPr lang="en-US" dirty="0"/>
          </a:p>
          <a:p>
            <a:r>
              <a:rPr lang="en-US" dirty="0"/>
              <a:t>Taking this itself as a problem statement I have developed this Single Page Application.</a:t>
            </a:r>
          </a:p>
          <a:p>
            <a:endParaRPr lang="en-US" dirty="0"/>
          </a:p>
          <a:p>
            <a:r>
              <a:rPr lang="en-US" dirty="0"/>
              <a:t>Let’s take a look into the application and find out what features I have enhanced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pic>
        <p:nvPicPr>
          <p:cNvPr id="9" name="Picture Placeholder 8" descr="A pink card with black text and a heart&#10;&#10;Description automatically generated with medium confidence">
            <a:extLst>
              <a:ext uri="{FF2B5EF4-FFF2-40B4-BE49-F238E27FC236}">
                <a16:creationId xmlns:a16="http://schemas.microsoft.com/office/drawing/2014/main" id="{77811020-85E5-F6F2-A6BC-249E0DF977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887" b="4887"/>
          <a:stretch>
            <a:fillRect/>
          </a:stretch>
        </p:blipFill>
        <p:spPr>
          <a:xfrm>
            <a:off x="0" y="2314575"/>
            <a:ext cx="5067300" cy="4572000"/>
          </a:xfrm>
        </p:spPr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361950"/>
            <a:ext cx="5945393" cy="12954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 In and Sign Up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722F022-211C-4882-844C-086FEA6806AA}" type="slidenum">
              <a:rPr lang="en-US" noProof="0" smtClean="0"/>
              <a:pPr lvl="0"/>
              <a:t>4</a:t>
            </a:fld>
            <a:endParaRPr lang="en-US" noProof="0" dirty="0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2BAF1743-A6A9-8BBE-1D59-955166F3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74" y="1388427"/>
            <a:ext cx="9247858" cy="5201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33367-B408-5772-39B0-3163615DCDB5}"/>
              </a:ext>
            </a:extLst>
          </p:cNvPr>
          <p:cNvSpPr txBox="1"/>
          <p:nvPr/>
        </p:nvSpPr>
        <p:spPr>
          <a:xfrm>
            <a:off x="195072" y="1173231"/>
            <a:ext cx="23140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Usage: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Material module – toolbar, toggle, card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Sign In – Template based approach</a:t>
            </a:r>
          </a:p>
          <a:p>
            <a:r>
              <a:rPr lang="en-US" dirty="0">
                <a:solidFill>
                  <a:schemeClr val="bg1"/>
                </a:solidFill>
              </a:rPr>
              <a:t>Sign Up – Model based approach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i18n – English, French, Korean,</a:t>
            </a:r>
            <a:r>
              <a:rPr lang="en-US" dirty="0"/>
              <a:t> Chinese, Japanese</a:t>
            </a:r>
          </a:p>
          <a:p>
            <a:endParaRPr lang="en-US" dirty="0"/>
          </a:p>
          <a:p>
            <a:r>
              <a:rPr lang="en-US" dirty="0"/>
              <a:t>Lazy loading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Session storage</a:t>
            </a:r>
          </a:p>
          <a:p>
            <a:r>
              <a:rPr lang="en-US" dirty="0"/>
              <a:t>Http GET method</a:t>
            </a:r>
          </a:p>
          <a:p>
            <a:r>
              <a:rPr lang="en-US" dirty="0"/>
              <a:t>Http POST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602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User Home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805A27-B722-95C5-CA07-8C2121B7CB7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214879" y="1313855"/>
            <a:ext cx="8782049" cy="493990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E43DF5-2B7C-2264-A728-46079B6986EF}"/>
              </a:ext>
            </a:extLst>
          </p:cNvPr>
          <p:cNvSpPr txBox="1"/>
          <p:nvPr/>
        </p:nvSpPr>
        <p:spPr>
          <a:xfrm>
            <a:off x="195072" y="1400175"/>
            <a:ext cx="28053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</a:t>
            </a:r>
          </a:p>
          <a:p>
            <a:endParaRPr lang="en-US" dirty="0"/>
          </a:p>
          <a:p>
            <a:r>
              <a:rPr lang="en-US" dirty="0"/>
              <a:t>Material Module- toolbar, icons, </a:t>
            </a:r>
            <a:r>
              <a:rPr lang="en-US" dirty="0" err="1"/>
              <a:t>button,menu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Theme Change</a:t>
            </a:r>
          </a:p>
          <a:p>
            <a:endParaRPr lang="en-US" dirty="0"/>
          </a:p>
          <a:p>
            <a:r>
              <a:rPr lang="en-US" dirty="0"/>
              <a:t>Router Navigation</a:t>
            </a:r>
          </a:p>
          <a:p>
            <a:endParaRPr lang="en-US" dirty="0"/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Used output directive for router navigation.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554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330F6403-11BB-440A-81D1-11DAFA7A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59" y="194783"/>
            <a:ext cx="10022841" cy="760892"/>
          </a:xfrm>
        </p:spPr>
        <p:txBody>
          <a:bodyPr>
            <a:normAutofit fontScale="90000"/>
          </a:bodyPr>
          <a:lstStyle/>
          <a:p>
            <a:r>
              <a:rPr lang="en-US" dirty="0"/>
              <a:t>User Home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F48C-BFC1-4227-8BB0-C06C473D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32E67-6C01-41FF-AA5B-AEEE3DFA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3C4C9-9778-4A59-9001-6EC6F523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23E294-39A0-5767-CBF5-B5EA92E1934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847213" y="1284088"/>
            <a:ext cx="9149715" cy="514671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3E7268-0161-CD51-8D3B-63D1C238C133}"/>
              </a:ext>
            </a:extLst>
          </p:cNvPr>
          <p:cNvSpPr txBox="1"/>
          <p:nvPr/>
        </p:nvSpPr>
        <p:spPr>
          <a:xfrm>
            <a:off x="323851" y="1638300"/>
            <a:ext cx="2095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Usage: </a:t>
            </a:r>
          </a:p>
          <a:p>
            <a:endParaRPr lang="en-US" dirty="0"/>
          </a:p>
          <a:p>
            <a:r>
              <a:rPr lang="en-US" dirty="0"/>
              <a:t>Material Module – </a:t>
            </a:r>
          </a:p>
          <a:p>
            <a:r>
              <a:rPr lang="en-US" dirty="0"/>
              <a:t>Card</a:t>
            </a:r>
          </a:p>
          <a:p>
            <a:endParaRPr lang="en-US" dirty="0"/>
          </a:p>
          <a:p>
            <a:r>
              <a:rPr lang="en-US" dirty="0"/>
              <a:t>Http GET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314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190500"/>
            <a:ext cx="11084804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Dramas – </a:t>
            </a:r>
            <a:r>
              <a:rPr lang="en-US" dirty="0" err="1"/>
              <a:t>Kdramas</a:t>
            </a:r>
            <a:r>
              <a:rPr lang="en-US" dirty="0"/>
              <a:t>, </a:t>
            </a:r>
            <a:r>
              <a:rPr lang="en-US" dirty="0" err="1"/>
              <a:t>Cdramas</a:t>
            </a:r>
            <a:r>
              <a:rPr lang="en-US" dirty="0"/>
              <a:t>, </a:t>
            </a:r>
            <a:r>
              <a:rPr lang="en-US" dirty="0" err="1"/>
              <a:t>Jdramas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7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D909B2-C5F9-FC9B-01FD-D081593AAF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9934-5B12-E367-16BE-4542230450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D412FE5B-B701-D1E0-8C00-A6776F38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54" y="1131764"/>
            <a:ext cx="9935007" cy="5588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AB9D86-3469-3CC2-614A-CE9434994770}"/>
              </a:ext>
            </a:extLst>
          </p:cNvPr>
          <p:cNvSpPr txBox="1"/>
          <p:nvPr/>
        </p:nvSpPr>
        <p:spPr>
          <a:xfrm>
            <a:off x="85725" y="1362075"/>
            <a:ext cx="21004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3 pipes – Language, </a:t>
            </a:r>
            <a:r>
              <a:rPr lang="en-US" dirty="0" err="1"/>
              <a:t>Releasedyear</a:t>
            </a:r>
            <a:r>
              <a:rPr lang="en-US" dirty="0"/>
              <a:t>, </a:t>
            </a:r>
            <a:r>
              <a:rPr lang="en-US" dirty="0" err="1"/>
              <a:t>SearchBar</a:t>
            </a:r>
            <a:r>
              <a:rPr lang="en-US" dirty="0"/>
              <a:t> options</a:t>
            </a:r>
          </a:p>
          <a:p>
            <a:endParaRPr lang="en-US" dirty="0"/>
          </a:p>
          <a:p>
            <a:r>
              <a:rPr lang="en-US" dirty="0"/>
              <a:t>Material module- autocomplete, mat-field, range slider, button</a:t>
            </a:r>
          </a:p>
          <a:p>
            <a:endParaRPr lang="en-US" dirty="0"/>
          </a:p>
          <a:p>
            <a:r>
              <a:rPr lang="en-US" dirty="0"/>
              <a:t>Like Feature –</a:t>
            </a:r>
          </a:p>
          <a:p>
            <a:r>
              <a:rPr lang="en-US" dirty="0"/>
              <a:t>Http PATCH method</a:t>
            </a:r>
          </a:p>
          <a:p>
            <a:endParaRPr lang="en-US" dirty="0"/>
          </a:p>
          <a:p>
            <a:r>
              <a:rPr lang="en-US" dirty="0"/>
              <a:t>Http GET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542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-43180"/>
            <a:ext cx="11084804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Dramas – View Page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8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D909B2-C5F9-FC9B-01FD-D081593AAF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9934-5B12-E367-16BE-4542230450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2FE5B-B701-D1E0-8C00-A6776F38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86155" y="1015876"/>
            <a:ext cx="9935006" cy="5588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31B6E-0CEB-DB15-C656-E523B78612DA}"/>
              </a:ext>
            </a:extLst>
          </p:cNvPr>
          <p:cNvSpPr txBox="1"/>
          <p:nvPr/>
        </p:nvSpPr>
        <p:spPr>
          <a:xfrm>
            <a:off x="104775" y="1209675"/>
            <a:ext cx="20813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Usage:</a:t>
            </a:r>
          </a:p>
          <a:p>
            <a:endParaRPr lang="en-US" dirty="0"/>
          </a:p>
          <a:p>
            <a:r>
              <a:rPr lang="en-US" dirty="0"/>
              <a:t>Http GET method</a:t>
            </a:r>
          </a:p>
          <a:p>
            <a:endParaRPr lang="en-US" dirty="0"/>
          </a:p>
          <a:p>
            <a:r>
              <a:rPr lang="en-US" dirty="0"/>
              <a:t>Http POST method</a:t>
            </a:r>
          </a:p>
          <a:p>
            <a:endParaRPr lang="en-US" dirty="0"/>
          </a:p>
          <a:p>
            <a:r>
              <a:rPr lang="en-US" dirty="0"/>
              <a:t>Pipe – to filter reviews of that particular (id) drama</a:t>
            </a:r>
          </a:p>
          <a:p>
            <a:endParaRPr lang="en-US" dirty="0"/>
          </a:p>
          <a:p>
            <a:r>
              <a:rPr lang="en-US" dirty="0"/>
              <a:t>Routing parameter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478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0622F47C-D986-4C50-BD14-2C1E537C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183988"/>
            <a:ext cx="940637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Top Chart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20C49D-5E38-4E7C-A240-4B2D015F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6D34A-9686-45B2-97D0-AD20167B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EC6D8-4D66-4B16-AD3F-2850D613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9</a:t>
            </a:fld>
            <a:endParaRPr lang="en-US" noProof="0" dirty="0"/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91559F29-3B32-D042-F645-34C37D88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15" y="1336040"/>
            <a:ext cx="8480213" cy="4941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0F87F2-6B78-8637-4D92-6AB174291241}"/>
              </a:ext>
            </a:extLst>
          </p:cNvPr>
          <p:cNvSpPr txBox="1"/>
          <p:nvPr/>
        </p:nvSpPr>
        <p:spPr>
          <a:xfrm>
            <a:off x="201168" y="1336040"/>
            <a:ext cx="29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Usage : </a:t>
            </a:r>
          </a:p>
          <a:p>
            <a:endParaRPr lang="en-US" dirty="0"/>
          </a:p>
          <a:p>
            <a:r>
              <a:rPr lang="en-US" dirty="0"/>
              <a:t>Http GET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249949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{B1815EB7-A500-4792-900B-635A97CC68FC}tf89117832_win32</Template>
  <TotalTime>0</TotalTime>
  <Words>679</Words>
  <Application>Microsoft Office PowerPoint</Application>
  <PresentationFormat>Widescreen</PresentationFormat>
  <Paragraphs>243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Avenir Next LT Pro</vt:lpstr>
      <vt:lpstr>Calibri</vt:lpstr>
      <vt:lpstr>ColorBlockVTI</vt:lpstr>
      <vt:lpstr>My Angular Project</vt:lpstr>
      <vt:lpstr>Drama Fandom</vt:lpstr>
      <vt:lpstr>Introduction</vt:lpstr>
      <vt:lpstr>Sign In and Sign Up </vt:lpstr>
      <vt:lpstr>User Home Page</vt:lpstr>
      <vt:lpstr>User Home Page</vt:lpstr>
      <vt:lpstr>Dramas – Kdramas, Cdramas, Jdramas</vt:lpstr>
      <vt:lpstr>Dramas – View Page</vt:lpstr>
      <vt:lpstr>Top Chart</vt:lpstr>
      <vt:lpstr>Notifications – Tab1- New Releases</vt:lpstr>
      <vt:lpstr>Notifications- Tab2- Chat Bot</vt:lpstr>
      <vt:lpstr>Theme Change</vt:lpstr>
      <vt:lpstr>Admin Home Page</vt:lpstr>
      <vt:lpstr>Admin Dramas Page- view,edit,delete</vt:lpstr>
      <vt:lpstr>Admin Dramas Page- edit  form</vt:lpstr>
      <vt:lpstr>Admin Dramas Page- delete</vt:lpstr>
      <vt:lpstr>Admin side – Latest Buzz</vt:lpstr>
      <vt:lpstr>Admin side – Add new Drama/Buzz</vt:lpstr>
      <vt:lpstr>Admin side – Add new Drama/Buzz</vt:lpstr>
      <vt:lpstr>Admin side – Notifications – Tab1</vt:lpstr>
      <vt:lpstr>Admin side – Notifications – Tab2</vt:lpstr>
      <vt:lpstr>Concepts not Implemented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Angular Project</dc:title>
  <dc:creator>Raga Ranjini R</dc:creator>
  <cp:lastModifiedBy>Raga Ranjini R</cp:lastModifiedBy>
  <cp:revision>3</cp:revision>
  <dcterms:created xsi:type="dcterms:W3CDTF">2023-05-09T16:02:36Z</dcterms:created>
  <dcterms:modified xsi:type="dcterms:W3CDTF">2023-05-10T07:06:11Z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